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1" r:id="rId7"/>
    <p:sldId id="267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0D9AC6-F39F-4AB9-AC6E-5F07FBB70F54}" type="doc">
      <dgm:prSet loTypeId="urn:microsoft.com/office/officeart/2016/7/layout/LinearBlockProcessNumbered" loCatId="process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00B34197-4272-4F8D-9E48-FEAE880DAFAC}">
      <dgm:prSet/>
      <dgm:spPr/>
      <dgm:t>
        <a:bodyPr/>
        <a:lstStyle/>
        <a:p>
          <a:r>
            <a:rPr lang="en-DE"/>
            <a:t>ESP makes request to url/doorbell_ring/&lt;int:slot&gt;</a:t>
          </a:r>
          <a:endParaRPr lang="en-US"/>
        </a:p>
      </dgm:t>
    </dgm:pt>
    <dgm:pt modelId="{5855CB2D-F294-4AF9-B39E-1F5E348879F6}" type="parTrans" cxnId="{795809ED-A8BE-481E-9C1B-045F6E566AD6}">
      <dgm:prSet/>
      <dgm:spPr/>
      <dgm:t>
        <a:bodyPr/>
        <a:lstStyle/>
        <a:p>
          <a:endParaRPr lang="en-US"/>
        </a:p>
      </dgm:t>
    </dgm:pt>
    <dgm:pt modelId="{938DDEBF-B37F-4BA9-91A4-2F004F34AF11}" type="sibTrans" cxnId="{795809ED-A8BE-481E-9C1B-045F6E566AD6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149D967B-72AA-425F-A382-31002EC75953}">
      <dgm:prSet/>
      <dgm:spPr/>
      <dgm:t>
        <a:bodyPr/>
        <a:lstStyle/>
        <a:p>
          <a:r>
            <a:rPr lang="en-DE"/>
            <a:t>Flask REST service stores the data on the device that it is hosted on</a:t>
          </a:r>
          <a:endParaRPr lang="en-US"/>
        </a:p>
      </dgm:t>
    </dgm:pt>
    <dgm:pt modelId="{840D7911-15A3-48D7-AF3D-03C55A7B2B3B}" type="parTrans" cxnId="{2E25D7C3-E3B9-47AA-8935-B1DE9D8151D1}">
      <dgm:prSet/>
      <dgm:spPr/>
      <dgm:t>
        <a:bodyPr/>
        <a:lstStyle/>
        <a:p>
          <a:endParaRPr lang="en-US"/>
        </a:p>
      </dgm:t>
    </dgm:pt>
    <dgm:pt modelId="{66079F62-DD58-475B-81D1-EAA52D087C9E}" type="sibTrans" cxnId="{2E25D7C3-E3B9-47AA-8935-B1DE9D8151D1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89C87B32-240B-4476-BFD2-0B9F1C41DA6D}">
      <dgm:prSet/>
      <dgm:spPr/>
      <dgm:t>
        <a:bodyPr/>
        <a:lstStyle/>
        <a:p>
          <a:r>
            <a:rPr lang="en-DE"/>
            <a:t>Mobile app requests data using url/doorbell_notifications/&lt;int:slot&gt;</a:t>
          </a:r>
          <a:endParaRPr lang="en-US"/>
        </a:p>
      </dgm:t>
    </dgm:pt>
    <dgm:pt modelId="{16BC5400-5F62-41BF-8500-763F8CC1EC23}" type="parTrans" cxnId="{D247A3A6-5325-4421-A822-7E0C0E85528B}">
      <dgm:prSet/>
      <dgm:spPr/>
      <dgm:t>
        <a:bodyPr/>
        <a:lstStyle/>
        <a:p>
          <a:endParaRPr lang="en-US"/>
        </a:p>
      </dgm:t>
    </dgm:pt>
    <dgm:pt modelId="{FA6EC154-1372-42E8-A21C-D77FC36922A9}" type="sibTrans" cxnId="{D247A3A6-5325-4421-A822-7E0C0E85528B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8058D386-25D0-B341-87C0-9DF7C0EA65E9}" type="pres">
      <dgm:prSet presAssocID="{4E0D9AC6-F39F-4AB9-AC6E-5F07FBB70F54}" presName="Name0" presStyleCnt="0">
        <dgm:presLayoutVars>
          <dgm:animLvl val="lvl"/>
          <dgm:resizeHandles val="exact"/>
        </dgm:presLayoutVars>
      </dgm:prSet>
      <dgm:spPr/>
    </dgm:pt>
    <dgm:pt modelId="{9DE99661-AC18-FE43-848F-82377C1075A1}" type="pres">
      <dgm:prSet presAssocID="{00B34197-4272-4F8D-9E48-FEAE880DAFAC}" presName="compositeNode" presStyleCnt="0">
        <dgm:presLayoutVars>
          <dgm:bulletEnabled val="1"/>
        </dgm:presLayoutVars>
      </dgm:prSet>
      <dgm:spPr/>
    </dgm:pt>
    <dgm:pt modelId="{4B09F80A-508E-F843-9B54-09D0C13883ED}" type="pres">
      <dgm:prSet presAssocID="{00B34197-4272-4F8D-9E48-FEAE880DAFAC}" presName="bgRect" presStyleLbl="alignNode1" presStyleIdx="0" presStyleCnt="3"/>
      <dgm:spPr/>
    </dgm:pt>
    <dgm:pt modelId="{A53F24D5-0AC5-C840-BF56-A1AA59197627}" type="pres">
      <dgm:prSet presAssocID="{938DDEBF-B37F-4BA9-91A4-2F004F34AF11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377E4B19-3458-4440-9BD5-EBD60A9CDE17}" type="pres">
      <dgm:prSet presAssocID="{00B34197-4272-4F8D-9E48-FEAE880DAFAC}" presName="nodeRect" presStyleLbl="alignNode1" presStyleIdx="0" presStyleCnt="3">
        <dgm:presLayoutVars>
          <dgm:bulletEnabled val="1"/>
        </dgm:presLayoutVars>
      </dgm:prSet>
      <dgm:spPr/>
    </dgm:pt>
    <dgm:pt modelId="{C85ECCA0-D055-0F4A-B8DB-7AFCA232523E}" type="pres">
      <dgm:prSet presAssocID="{938DDEBF-B37F-4BA9-91A4-2F004F34AF11}" presName="sibTrans" presStyleCnt="0"/>
      <dgm:spPr/>
    </dgm:pt>
    <dgm:pt modelId="{B50E6753-C269-4446-BA4D-65B3A1100932}" type="pres">
      <dgm:prSet presAssocID="{149D967B-72AA-425F-A382-31002EC75953}" presName="compositeNode" presStyleCnt="0">
        <dgm:presLayoutVars>
          <dgm:bulletEnabled val="1"/>
        </dgm:presLayoutVars>
      </dgm:prSet>
      <dgm:spPr/>
    </dgm:pt>
    <dgm:pt modelId="{016F2B1F-3B8B-654B-9D86-98EA59899F43}" type="pres">
      <dgm:prSet presAssocID="{149D967B-72AA-425F-A382-31002EC75953}" presName="bgRect" presStyleLbl="alignNode1" presStyleIdx="1" presStyleCnt="3"/>
      <dgm:spPr/>
    </dgm:pt>
    <dgm:pt modelId="{FD09D6CB-35DF-5745-A742-DC160BE6E78C}" type="pres">
      <dgm:prSet presAssocID="{66079F62-DD58-475B-81D1-EAA52D087C9E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F419CFFC-A782-C141-A958-F632B4FD1D20}" type="pres">
      <dgm:prSet presAssocID="{149D967B-72AA-425F-A382-31002EC75953}" presName="nodeRect" presStyleLbl="alignNode1" presStyleIdx="1" presStyleCnt="3">
        <dgm:presLayoutVars>
          <dgm:bulletEnabled val="1"/>
        </dgm:presLayoutVars>
      </dgm:prSet>
      <dgm:spPr/>
    </dgm:pt>
    <dgm:pt modelId="{18FCE86E-E5A1-3842-BA8F-CFD1BC8C5F21}" type="pres">
      <dgm:prSet presAssocID="{66079F62-DD58-475B-81D1-EAA52D087C9E}" presName="sibTrans" presStyleCnt="0"/>
      <dgm:spPr/>
    </dgm:pt>
    <dgm:pt modelId="{8B768769-035C-2E40-8916-798576D469B3}" type="pres">
      <dgm:prSet presAssocID="{89C87B32-240B-4476-BFD2-0B9F1C41DA6D}" presName="compositeNode" presStyleCnt="0">
        <dgm:presLayoutVars>
          <dgm:bulletEnabled val="1"/>
        </dgm:presLayoutVars>
      </dgm:prSet>
      <dgm:spPr/>
    </dgm:pt>
    <dgm:pt modelId="{B23810D0-83E4-F54D-B8C3-3FAE8F1A8B5F}" type="pres">
      <dgm:prSet presAssocID="{89C87B32-240B-4476-BFD2-0B9F1C41DA6D}" presName="bgRect" presStyleLbl="alignNode1" presStyleIdx="2" presStyleCnt="3"/>
      <dgm:spPr/>
    </dgm:pt>
    <dgm:pt modelId="{FDC4338B-7F17-9B44-8D5A-66D2EEFB67E7}" type="pres">
      <dgm:prSet presAssocID="{FA6EC154-1372-42E8-A21C-D77FC36922A9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AE5C0655-393A-5F40-9B37-177F1F72D41A}" type="pres">
      <dgm:prSet presAssocID="{89C87B32-240B-4476-BFD2-0B9F1C41DA6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80BA4A2F-8134-834A-9EB3-4B338FF9D964}" type="presOf" srcId="{FA6EC154-1372-42E8-A21C-D77FC36922A9}" destId="{FDC4338B-7F17-9B44-8D5A-66D2EEFB67E7}" srcOrd="0" destOrd="0" presId="urn:microsoft.com/office/officeart/2016/7/layout/LinearBlockProcessNumbered"/>
    <dgm:cxn modelId="{B482E63B-7A27-4647-9427-5C5B28ACB0F5}" type="presOf" srcId="{4E0D9AC6-F39F-4AB9-AC6E-5F07FBB70F54}" destId="{8058D386-25D0-B341-87C0-9DF7C0EA65E9}" srcOrd="0" destOrd="0" presId="urn:microsoft.com/office/officeart/2016/7/layout/LinearBlockProcessNumbered"/>
    <dgm:cxn modelId="{26056D4A-7C6B-6544-874A-9EEE0861B2FC}" type="presOf" srcId="{00B34197-4272-4F8D-9E48-FEAE880DAFAC}" destId="{4B09F80A-508E-F843-9B54-09D0C13883ED}" srcOrd="0" destOrd="0" presId="urn:microsoft.com/office/officeart/2016/7/layout/LinearBlockProcessNumbered"/>
    <dgm:cxn modelId="{3C999961-E8C1-5B40-9E86-6ECB2D5E98FF}" type="presOf" srcId="{89C87B32-240B-4476-BFD2-0B9F1C41DA6D}" destId="{B23810D0-83E4-F54D-B8C3-3FAE8F1A8B5F}" srcOrd="0" destOrd="0" presId="urn:microsoft.com/office/officeart/2016/7/layout/LinearBlockProcessNumbered"/>
    <dgm:cxn modelId="{94685462-1E6C-4143-8450-3CA382ED94F8}" type="presOf" srcId="{149D967B-72AA-425F-A382-31002EC75953}" destId="{F419CFFC-A782-C141-A958-F632B4FD1D20}" srcOrd="1" destOrd="0" presId="urn:microsoft.com/office/officeart/2016/7/layout/LinearBlockProcessNumbered"/>
    <dgm:cxn modelId="{7A4C7F6C-41D2-A648-8EC7-9A038E299923}" type="presOf" srcId="{149D967B-72AA-425F-A382-31002EC75953}" destId="{016F2B1F-3B8B-654B-9D86-98EA59899F43}" srcOrd="0" destOrd="0" presId="urn:microsoft.com/office/officeart/2016/7/layout/LinearBlockProcessNumbered"/>
    <dgm:cxn modelId="{A2FED29E-BEAE-1C4B-A603-3CFC21A9AB90}" type="presOf" srcId="{938DDEBF-B37F-4BA9-91A4-2F004F34AF11}" destId="{A53F24D5-0AC5-C840-BF56-A1AA59197627}" srcOrd="0" destOrd="0" presId="urn:microsoft.com/office/officeart/2016/7/layout/LinearBlockProcessNumbered"/>
    <dgm:cxn modelId="{5BEF9A9F-BCB8-C641-99F8-4341B5E7469F}" type="presOf" srcId="{66079F62-DD58-475B-81D1-EAA52D087C9E}" destId="{FD09D6CB-35DF-5745-A742-DC160BE6E78C}" srcOrd="0" destOrd="0" presId="urn:microsoft.com/office/officeart/2016/7/layout/LinearBlockProcessNumbered"/>
    <dgm:cxn modelId="{D247A3A6-5325-4421-A822-7E0C0E85528B}" srcId="{4E0D9AC6-F39F-4AB9-AC6E-5F07FBB70F54}" destId="{89C87B32-240B-4476-BFD2-0B9F1C41DA6D}" srcOrd="2" destOrd="0" parTransId="{16BC5400-5F62-41BF-8500-763F8CC1EC23}" sibTransId="{FA6EC154-1372-42E8-A21C-D77FC36922A9}"/>
    <dgm:cxn modelId="{01D246AD-383F-A642-BF27-9FAC6CE80B5D}" type="presOf" srcId="{89C87B32-240B-4476-BFD2-0B9F1C41DA6D}" destId="{AE5C0655-393A-5F40-9B37-177F1F72D41A}" srcOrd="1" destOrd="0" presId="urn:microsoft.com/office/officeart/2016/7/layout/LinearBlockProcessNumbered"/>
    <dgm:cxn modelId="{2E25D7C3-E3B9-47AA-8935-B1DE9D8151D1}" srcId="{4E0D9AC6-F39F-4AB9-AC6E-5F07FBB70F54}" destId="{149D967B-72AA-425F-A382-31002EC75953}" srcOrd="1" destOrd="0" parTransId="{840D7911-15A3-48D7-AF3D-03C55A7B2B3B}" sibTransId="{66079F62-DD58-475B-81D1-EAA52D087C9E}"/>
    <dgm:cxn modelId="{480029E8-E5CF-D245-9385-E6F60D2DE0BB}" type="presOf" srcId="{00B34197-4272-4F8D-9E48-FEAE880DAFAC}" destId="{377E4B19-3458-4440-9BD5-EBD60A9CDE17}" srcOrd="1" destOrd="0" presId="urn:microsoft.com/office/officeart/2016/7/layout/LinearBlockProcessNumbered"/>
    <dgm:cxn modelId="{795809ED-A8BE-481E-9C1B-045F6E566AD6}" srcId="{4E0D9AC6-F39F-4AB9-AC6E-5F07FBB70F54}" destId="{00B34197-4272-4F8D-9E48-FEAE880DAFAC}" srcOrd="0" destOrd="0" parTransId="{5855CB2D-F294-4AF9-B39E-1F5E348879F6}" sibTransId="{938DDEBF-B37F-4BA9-91A4-2F004F34AF11}"/>
    <dgm:cxn modelId="{1ED775A0-1739-DA46-83DC-CF2616A84D3A}" type="presParOf" srcId="{8058D386-25D0-B341-87C0-9DF7C0EA65E9}" destId="{9DE99661-AC18-FE43-848F-82377C1075A1}" srcOrd="0" destOrd="0" presId="urn:microsoft.com/office/officeart/2016/7/layout/LinearBlockProcessNumbered"/>
    <dgm:cxn modelId="{B6B208C8-15AD-454F-9BA2-A020B79DAFCC}" type="presParOf" srcId="{9DE99661-AC18-FE43-848F-82377C1075A1}" destId="{4B09F80A-508E-F843-9B54-09D0C13883ED}" srcOrd="0" destOrd="0" presId="urn:microsoft.com/office/officeart/2016/7/layout/LinearBlockProcessNumbered"/>
    <dgm:cxn modelId="{05FDD3FA-9550-AA48-B2BA-6021A261E575}" type="presParOf" srcId="{9DE99661-AC18-FE43-848F-82377C1075A1}" destId="{A53F24D5-0AC5-C840-BF56-A1AA59197627}" srcOrd="1" destOrd="0" presId="urn:microsoft.com/office/officeart/2016/7/layout/LinearBlockProcessNumbered"/>
    <dgm:cxn modelId="{9CBC7D34-C015-4A47-8603-2A2715650474}" type="presParOf" srcId="{9DE99661-AC18-FE43-848F-82377C1075A1}" destId="{377E4B19-3458-4440-9BD5-EBD60A9CDE17}" srcOrd="2" destOrd="0" presId="urn:microsoft.com/office/officeart/2016/7/layout/LinearBlockProcessNumbered"/>
    <dgm:cxn modelId="{B277436E-7B07-5647-B853-4233AD6EE1C9}" type="presParOf" srcId="{8058D386-25D0-B341-87C0-9DF7C0EA65E9}" destId="{C85ECCA0-D055-0F4A-B8DB-7AFCA232523E}" srcOrd="1" destOrd="0" presId="urn:microsoft.com/office/officeart/2016/7/layout/LinearBlockProcessNumbered"/>
    <dgm:cxn modelId="{F71BE497-CCFC-EE4D-AF9E-77DEAA4868F4}" type="presParOf" srcId="{8058D386-25D0-B341-87C0-9DF7C0EA65E9}" destId="{B50E6753-C269-4446-BA4D-65B3A1100932}" srcOrd="2" destOrd="0" presId="urn:microsoft.com/office/officeart/2016/7/layout/LinearBlockProcessNumbered"/>
    <dgm:cxn modelId="{15A16413-C0B9-0043-B2EB-CC6CCAAC509C}" type="presParOf" srcId="{B50E6753-C269-4446-BA4D-65B3A1100932}" destId="{016F2B1F-3B8B-654B-9D86-98EA59899F43}" srcOrd="0" destOrd="0" presId="urn:microsoft.com/office/officeart/2016/7/layout/LinearBlockProcessNumbered"/>
    <dgm:cxn modelId="{0DEC69A1-0914-3244-9CF4-3B8C7EA88B7A}" type="presParOf" srcId="{B50E6753-C269-4446-BA4D-65B3A1100932}" destId="{FD09D6CB-35DF-5745-A742-DC160BE6E78C}" srcOrd="1" destOrd="0" presId="urn:microsoft.com/office/officeart/2016/7/layout/LinearBlockProcessNumbered"/>
    <dgm:cxn modelId="{206D188C-17A0-234F-AB91-9615A528E4E1}" type="presParOf" srcId="{B50E6753-C269-4446-BA4D-65B3A1100932}" destId="{F419CFFC-A782-C141-A958-F632B4FD1D20}" srcOrd="2" destOrd="0" presId="urn:microsoft.com/office/officeart/2016/7/layout/LinearBlockProcessNumbered"/>
    <dgm:cxn modelId="{87578C9A-3519-834D-B04E-907086BCEB1E}" type="presParOf" srcId="{8058D386-25D0-B341-87C0-9DF7C0EA65E9}" destId="{18FCE86E-E5A1-3842-BA8F-CFD1BC8C5F21}" srcOrd="3" destOrd="0" presId="urn:microsoft.com/office/officeart/2016/7/layout/LinearBlockProcessNumbered"/>
    <dgm:cxn modelId="{34638682-4890-F249-90B9-C803FB7BF3D8}" type="presParOf" srcId="{8058D386-25D0-B341-87C0-9DF7C0EA65E9}" destId="{8B768769-035C-2E40-8916-798576D469B3}" srcOrd="4" destOrd="0" presId="urn:microsoft.com/office/officeart/2016/7/layout/LinearBlockProcessNumbered"/>
    <dgm:cxn modelId="{EC55D7B6-B17E-984B-8EEC-6282F2660F84}" type="presParOf" srcId="{8B768769-035C-2E40-8916-798576D469B3}" destId="{B23810D0-83E4-F54D-B8C3-3FAE8F1A8B5F}" srcOrd="0" destOrd="0" presId="urn:microsoft.com/office/officeart/2016/7/layout/LinearBlockProcessNumbered"/>
    <dgm:cxn modelId="{EE9AF86F-7966-9B45-A30D-9D4BAE70B10E}" type="presParOf" srcId="{8B768769-035C-2E40-8916-798576D469B3}" destId="{FDC4338B-7F17-9B44-8D5A-66D2EEFB67E7}" srcOrd="1" destOrd="0" presId="urn:microsoft.com/office/officeart/2016/7/layout/LinearBlockProcessNumbered"/>
    <dgm:cxn modelId="{772774CE-3483-F24D-99E0-CE920997555B}" type="presParOf" srcId="{8B768769-035C-2E40-8916-798576D469B3}" destId="{AE5C0655-393A-5F40-9B37-177F1F72D41A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09F80A-508E-F843-9B54-09D0C13883ED}">
      <dsp:nvSpPr>
        <dsp:cNvPr id="0" name=""/>
        <dsp:cNvSpPr/>
      </dsp:nvSpPr>
      <dsp:spPr>
        <a:xfrm>
          <a:off x="348" y="1135955"/>
          <a:ext cx="1410946" cy="169313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370" tIns="0" rIns="13937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100" kern="1200"/>
            <a:t>ESP makes request to url/doorbell_ring/&lt;int:slot&gt;</a:t>
          </a:r>
          <a:endParaRPr lang="en-US" sz="1100" kern="1200"/>
        </a:p>
      </dsp:txBody>
      <dsp:txXfrm>
        <a:off x="348" y="1813209"/>
        <a:ext cx="1410946" cy="1015881"/>
      </dsp:txXfrm>
    </dsp:sp>
    <dsp:sp modelId="{A53F24D5-0AC5-C840-BF56-A1AA59197627}">
      <dsp:nvSpPr>
        <dsp:cNvPr id="0" name=""/>
        <dsp:cNvSpPr/>
      </dsp:nvSpPr>
      <dsp:spPr>
        <a:xfrm>
          <a:off x="348" y="1135955"/>
          <a:ext cx="1410946" cy="677254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370" tIns="165100" rIns="139370" bIns="16510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01</a:t>
          </a:r>
        </a:p>
      </dsp:txBody>
      <dsp:txXfrm>
        <a:off x="348" y="1135955"/>
        <a:ext cx="1410946" cy="677254"/>
      </dsp:txXfrm>
    </dsp:sp>
    <dsp:sp modelId="{016F2B1F-3B8B-654B-9D86-98EA59899F43}">
      <dsp:nvSpPr>
        <dsp:cNvPr id="0" name=""/>
        <dsp:cNvSpPr/>
      </dsp:nvSpPr>
      <dsp:spPr>
        <a:xfrm>
          <a:off x="1524170" y="1135955"/>
          <a:ext cx="1410946" cy="169313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370" tIns="0" rIns="13937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100" kern="1200"/>
            <a:t>Flask REST service stores the data on the device that it is hosted on</a:t>
          </a:r>
          <a:endParaRPr lang="en-US" sz="1100" kern="1200"/>
        </a:p>
      </dsp:txBody>
      <dsp:txXfrm>
        <a:off x="1524170" y="1813209"/>
        <a:ext cx="1410946" cy="1015881"/>
      </dsp:txXfrm>
    </dsp:sp>
    <dsp:sp modelId="{FD09D6CB-35DF-5745-A742-DC160BE6E78C}">
      <dsp:nvSpPr>
        <dsp:cNvPr id="0" name=""/>
        <dsp:cNvSpPr/>
      </dsp:nvSpPr>
      <dsp:spPr>
        <a:xfrm>
          <a:off x="1524170" y="1135955"/>
          <a:ext cx="1410946" cy="677254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370" tIns="165100" rIns="139370" bIns="16510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02</a:t>
          </a:r>
        </a:p>
      </dsp:txBody>
      <dsp:txXfrm>
        <a:off x="1524170" y="1135955"/>
        <a:ext cx="1410946" cy="677254"/>
      </dsp:txXfrm>
    </dsp:sp>
    <dsp:sp modelId="{B23810D0-83E4-F54D-B8C3-3FAE8F1A8B5F}">
      <dsp:nvSpPr>
        <dsp:cNvPr id="0" name=""/>
        <dsp:cNvSpPr/>
      </dsp:nvSpPr>
      <dsp:spPr>
        <a:xfrm>
          <a:off x="3047992" y="1135955"/>
          <a:ext cx="1410946" cy="169313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370" tIns="0" rIns="13937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100" kern="1200"/>
            <a:t>Mobile app requests data using url/doorbell_notifications/&lt;int:slot&gt;</a:t>
          </a:r>
          <a:endParaRPr lang="en-US" sz="1100" kern="1200"/>
        </a:p>
      </dsp:txBody>
      <dsp:txXfrm>
        <a:off x="3047992" y="1813209"/>
        <a:ext cx="1410946" cy="1015881"/>
      </dsp:txXfrm>
    </dsp:sp>
    <dsp:sp modelId="{FDC4338B-7F17-9B44-8D5A-66D2EEFB67E7}">
      <dsp:nvSpPr>
        <dsp:cNvPr id="0" name=""/>
        <dsp:cNvSpPr/>
      </dsp:nvSpPr>
      <dsp:spPr>
        <a:xfrm>
          <a:off x="3047992" y="1135955"/>
          <a:ext cx="1410946" cy="677254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370" tIns="165100" rIns="139370" bIns="16510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03</a:t>
          </a:r>
        </a:p>
      </dsp:txBody>
      <dsp:txXfrm>
        <a:off x="3047992" y="1135955"/>
        <a:ext cx="1410946" cy="6772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7.png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7C26-3F29-E602-A9AB-1F46CF785C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SMART DOORBELL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6024D-FACC-52F8-6AE4-CC3ED602B3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Cora Bleier, Fynn Mehrens &amp;Jeroen Steeghs</a:t>
            </a:r>
          </a:p>
        </p:txBody>
      </p:sp>
    </p:spTree>
    <p:extLst>
      <p:ext uri="{BB962C8B-B14F-4D97-AF65-F5344CB8AC3E}">
        <p14:creationId xmlns:p14="http://schemas.microsoft.com/office/powerpoint/2010/main" val="643963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5" name="Group 114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6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0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5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7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9A5CD6-FCC8-9F50-E8FB-50F672AA8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Design of the Application</a:t>
            </a:r>
          </a:p>
        </p:txBody>
      </p:sp>
      <p:sp>
        <p:nvSpPr>
          <p:cNvPr id="171" name="Round Diagonal Corner Rectangle 6">
            <a:extLst>
              <a:ext uri="{FF2B5EF4-FFF2-40B4-BE49-F238E27FC236}">
                <a16:creationId xmlns:a16="http://schemas.microsoft.com/office/drawing/2014/main" id="{E0CFC9FD-365D-4CE7-AD41-1D096107F1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25D1DD-F58A-A985-077B-E7816FCD129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51368" y="1137621"/>
            <a:ext cx="2109568" cy="4577297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145ED4C-2F6A-1486-2D76-B10E141DFC6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689422" y="1137621"/>
            <a:ext cx="2109568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77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3" name="Group 62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4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19" name="Rectangle 118">
            <a:extLst>
              <a:ext uri="{FF2B5EF4-FFF2-40B4-BE49-F238E27FC236}">
                <a16:creationId xmlns:a16="http://schemas.microsoft.com/office/drawing/2014/main" id="{29EF3596-DF97-4605-88C4-E1D6634C1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A04CF5AE-1525-458C-805A-277612287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2" name="Rectangle 5">
              <a:extLst>
                <a:ext uri="{FF2B5EF4-FFF2-40B4-BE49-F238E27FC236}">
                  <a16:creationId xmlns:a16="http://schemas.microsoft.com/office/drawing/2014/main" id="{75184BC4-A6A5-41B7-9463-51287F8C9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847CE477-1D61-4F65-A819-156F30645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0168D70C-C0A3-4080-935A-4C7D34D1FD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Rectangle 8">
              <a:extLst>
                <a:ext uri="{FF2B5EF4-FFF2-40B4-BE49-F238E27FC236}">
                  <a16:creationId xmlns:a16="http://schemas.microsoft.com/office/drawing/2014/main" id="{4BFE52DB-6074-4322-91A0-BA19AC653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15482A31-6AFE-4781-B3EC-26CF5A34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A2F5607A-50CD-401B-AA0D-375828CC2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1">
              <a:extLst>
                <a:ext uri="{FF2B5EF4-FFF2-40B4-BE49-F238E27FC236}">
                  <a16:creationId xmlns:a16="http://schemas.microsoft.com/office/drawing/2014/main" id="{E2065C15-E60F-4857-877B-1F8235F9A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2">
              <a:extLst>
                <a:ext uri="{FF2B5EF4-FFF2-40B4-BE49-F238E27FC236}">
                  <a16:creationId xmlns:a16="http://schemas.microsoft.com/office/drawing/2014/main" id="{10515003-9E36-4383-852B-C467122CD4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3">
              <a:extLst>
                <a:ext uri="{FF2B5EF4-FFF2-40B4-BE49-F238E27FC236}">
                  <a16:creationId xmlns:a16="http://schemas.microsoft.com/office/drawing/2014/main" id="{F6809E31-CFB3-4460-A5B9-9B5D20C4D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14">
              <a:extLst>
                <a:ext uri="{FF2B5EF4-FFF2-40B4-BE49-F238E27FC236}">
                  <a16:creationId xmlns:a16="http://schemas.microsoft.com/office/drawing/2014/main" id="{A4181E6F-BF0F-40DF-B995-3E6E1D016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15">
              <a:extLst>
                <a:ext uri="{FF2B5EF4-FFF2-40B4-BE49-F238E27FC236}">
                  <a16:creationId xmlns:a16="http://schemas.microsoft.com/office/drawing/2014/main" id="{21ECCFEF-1B38-4DA5-BE12-61FC280572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EF7B7547-12E7-424A-B8A2-836C862B0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17">
              <a:extLst>
                <a:ext uri="{FF2B5EF4-FFF2-40B4-BE49-F238E27FC236}">
                  <a16:creationId xmlns:a16="http://schemas.microsoft.com/office/drawing/2014/main" id="{ED73F691-9932-4DF3-9C00-5FB99E59B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18">
              <a:extLst>
                <a:ext uri="{FF2B5EF4-FFF2-40B4-BE49-F238E27FC236}">
                  <a16:creationId xmlns:a16="http://schemas.microsoft.com/office/drawing/2014/main" id="{FC1D4D7C-DDA0-4901-B134-3A4F498A4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19">
              <a:extLst>
                <a:ext uri="{FF2B5EF4-FFF2-40B4-BE49-F238E27FC236}">
                  <a16:creationId xmlns:a16="http://schemas.microsoft.com/office/drawing/2014/main" id="{1D667447-7CCB-4723-98DC-3B6243BB5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0">
              <a:extLst>
                <a:ext uri="{FF2B5EF4-FFF2-40B4-BE49-F238E27FC236}">
                  <a16:creationId xmlns:a16="http://schemas.microsoft.com/office/drawing/2014/main" id="{3205CA6A-75CC-441A-A983-276CC7243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1">
              <a:extLst>
                <a:ext uri="{FF2B5EF4-FFF2-40B4-BE49-F238E27FC236}">
                  <a16:creationId xmlns:a16="http://schemas.microsoft.com/office/drawing/2014/main" id="{97C5F7AB-65D8-48CC-ABE1-4E6FCC596D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9D2DE9CF-1915-4458-8504-23EE23C703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875539DD-1581-4269-9977-2AD4EC61A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24">
              <a:extLst>
                <a:ext uri="{FF2B5EF4-FFF2-40B4-BE49-F238E27FC236}">
                  <a16:creationId xmlns:a16="http://schemas.microsoft.com/office/drawing/2014/main" id="{4F35F98A-A81D-4A28-B3EF-AA4CF8552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25">
              <a:extLst>
                <a:ext uri="{FF2B5EF4-FFF2-40B4-BE49-F238E27FC236}">
                  <a16:creationId xmlns:a16="http://schemas.microsoft.com/office/drawing/2014/main" id="{2F4C3514-1560-4004-BACC-31CAF69A9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26">
              <a:extLst>
                <a:ext uri="{FF2B5EF4-FFF2-40B4-BE49-F238E27FC236}">
                  <a16:creationId xmlns:a16="http://schemas.microsoft.com/office/drawing/2014/main" id="{759492B1-819E-4D36-8684-DE6269CD9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27">
              <a:extLst>
                <a:ext uri="{FF2B5EF4-FFF2-40B4-BE49-F238E27FC236}">
                  <a16:creationId xmlns:a16="http://schemas.microsoft.com/office/drawing/2014/main" id="{6D37E5FF-AC11-4600-A1A7-5A79E8987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71BEA79E-EC3A-49E3-BF83-FD38146C2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29">
              <a:extLst>
                <a:ext uri="{FF2B5EF4-FFF2-40B4-BE49-F238E27FC236}">
                  <a16:creationId xmlns:a16="http://schemas.microsoft.com/office/drawing/2014/main" id="{628003CD-17C2-4EF6-9422-BCC831E6E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30">
              <a:extLst>
                <a:ext uri="{FF2B5EF4-FFF2-40B4-BE49-F238E27FC236}">
                  <a16:creationId xmlns:a16="http://schemas.microsoft.com/office/drawing/2014/main" id="{1116C327-1D14-460A-A6E2-78987B149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1">
              <a:extLst>
                <a:ext uri="{FF2B5EF4-FFF2-40B4-BE49-F238E27FC236}">
                  <a16:creationId xmlns:a16="http://schemas.microsoft.com/office/drawing/2014/main" id="{BE5E6917-BBB5-46D6-A9EF-108A2A621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2">
              <a:extLst>
                <a:ext uri="{FF2B5EF4-FFF2-40B4-BE49-F238E27FC236}">
                  <a16:creationId xmlns:a16="http://schemas.microsoft.com/office/drawing/2014/main" id="{15AE5B56-D24B-45D6-B264-EFD2BCFDE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Rectangle 33">
              <a:extLst>
                <a:ext uri="{FF2B5EF4-FFF2-40B4-BE49-F238E27FC236}">
                  <a16:creationId xmlns:a16="http://schemas.microsoft.com/office/drawing/2014/main" id="{3F5649DF-34D2-42EB-AEA0-DB38895E7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1" name="Freeform 34">
              <a:extLst>
                <a:ext uri="{FF2B5EF4-FFF2-40B4-BE49-F238E27FC236}">
                  <a16:creationId xmlns:a16="http://schemas.microsoft.com/office/drawing/2014/main" id="{908BA6A2-58E6-4EF1-B21C-C129AD44A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35">
              <a:extLst>
                <a:ext uri="{FF2B5EF4-FFF2-40B4-BE49-F238E27FC236}">
                  <a16:creationId xmlns:a16="http://schemas.microsoft.com/office/drawing/2014/main" id="{FF764234-DCC8-409D-9589-60BA5BEBD1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36">
              <a:extLst>
                <a:ext uri="{FF2B5EF4-FFF2-40B4-BE49-F238E27FC236}">
                  <a16:creationId xmlns:a16="http://schemas.microsoft.com/office/drawing/2014/main" id="{672EDBF1-5836-45EE-ACAA-026F06E612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37">
              <a:extLst>
                <a:ext uri="{FF2B5EF4-FFF2-40B4-BE49-F238E27FC236}">
                  <a16:creationId xmlns:a16="http://schemas.microsoft.com/office/drawing/2014/main" id="{32EDE749-EE15-49ED-A703-EB5B8296FC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38">
              <a:extLst>
                <a:ext uri="{FF2B5EF4-FFF2-40B4-BE49-F238E27FC236}">
                  <a16:creationId xmlns:a16="http://schemas.microsoft.com/office/drawing/2014/main" id="{ECAFA4A1-3EFA-41E8-8124-5BD1A7FD33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39">
              <a:extLst>
                <a:ext uri="{FF2B5EF4-FFF2-40B4-BE49-F238E27FC236}">
                  <a16:creationId xmlns:a16="http://schemas.microsoft.com/office/drawing/2014/main" id="{5FC977BF-3314-4C13-949F-F7005E49A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40">
              <a:extLst>
                <a:ext uri="{FF2B5EF4-FFF2-40B4-BE49-F238E27FC236}">
                  <a16:creationId xmlns:a16="http://schemas.microsoft.com/office/drawing/2014/main" id="{FFE293AA-EA29-496D-B73C-DD63AA5CE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41">
              <a:extLst>
                <a:ext uri="{FF2B5EF4-FFF2-40B4-BE49-F238E27FC236}">
                  <a16:creationId xmlns:a16="http://schemas.microsoft.com/office/drawing/2014/main" id="{555B5CF2-EB1C-4BAF-831C-F7563748F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42">
              <a:extLst>
                <a:ext uri="{FF2B5EF4-FFF2-40B4-BE49-F238E27FC236}">
                  <a16:creationId xmlns:a16="http://schemas.microsoft.com/office/drawing/2014/main" id="{6C35CEC0-2B0B-4B96-A85B-170DFCE73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43">
              <a:extLst>
                <a:ext uri="{FF2B5EF4-FFF2-40B4-BE49-F238E27FC236}">
                  <a16:creationId xmlns:a16="http://schemas.microsoft.com/office/drawing/2014/main" id="{4479BA0E-1F0F-44CC-B967-41E59E556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44">
              <a:extLst>
                <a:ext uri="{FF2B5EF4-FFF2-40B4-BE49-F238E27FC236}">
                  <a16:creationId xmlns:a16="http://schemas.microsoft.com/office/drawing/2014/main" id="{0EA2BA01-0538-42E6-94BA-FC5ADB2DE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Rectangle 45">
              <a:extLst>
                <a:ext uri="{FF2B5EF4-FFF2-40B4-BE49-F238E27FC236}">
                  <a16:creationId xmlns:a16="http://schemas.microsoft.com/office/drawing/2014/main" id="{03F7E47C-F027-4901-A6C8-390843EE3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3" name="Freeform 46">
              <a:extLst>
                <a:ext uri="{FF2B5EF4-FFF2-40B4-BE49-F238E27FC236}">
                  <a16:creationId xmlns:a16="http://schemas.microsoft.com/office/drawing/2014/main" id="{28E1E440-AFF9-4333-83FE-EE96FF13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47">
              <a:extLst>
                <a:ext uri="{FF2B5EF4-FFF2-40B4-BE49-F238E27FC236}">
                  <a16:creationId xmlns:a16="http://schemas.microsoft.com/office/drawing/2014/main" id="{303A70BD-0FF2-440D-BE34-940EEC170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48">
              <a:extLst>
                <a:ext uri="{FF2B5EF4-FFF2-40B4-BE49-F238E27FC236}">
                  <a16:creationId xmlns:a16="http://schemas.microsoft.com/office/drawing/2014/main" id="{E9E7E43D-CEBC-4F5A-9849-06150C6F5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49">
              <a:extLst>
                <a:ext uri="{FF2B5EF4-FFF2-40B4-BE49-F238E27FC236}">
                  <a16:creationId xmlns:a16="http://schemas.microsoft.com/office/drawing/2014/main" id="{DB41515B-EB52-4FB6-9ED6-AFDF7598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0">
              <a:extLst>
                <a:ext uri="{FF2B5EF4-FFF2-40B4-BE49-F238E27FC236}">
                  <a16:creationId xmlns:a16="http://schemas.microsoft.com/office/drawing/2014/main" id="{325F3C87-07A2-4F10-AFAB-254EC057F9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1">
              <a:extLst>
                <a:ext uri="{FF2B5EF4-FFF2-40B4-BE49-F238E27FC236}">
                  <a16:creationId xmlns:a16="http://schemas.microsoft.com/office/drawing/2014/main" id="{8A65FB10-C150-41C0-AE33-92EA10D2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52">
              <a:extLst>
                <a:ext uri="{FF2B5EF4-FFF2-40B4-BE49-F238E27FC236}">
                  <a16:creationId xmlns:a16="http://schemas.microsoft.com/office/drawing/2014/main" id="{87206993-1AA8-4179-B1AE-7486E1FA08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53">
              <a:extLst>
                <a:ext uri="{FF2B5EF4-FFF2-40B4-BE49-F238E27FC236}">
                  <a16:creationId xmlns:a16="http://schemas.microsoft.com/office/drawing/2014/main" id="{85A838BB-56EF-47B9-B613-2EC774731E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54">
              <a:extLst>
                <a:ext uri="{FF2B5EF4-FFF2-40B4-BE49-F238E27FC236}">
                  <a16:creationId xmlns:a16="http://schemas.microsoft.com/office/drawing/2014/main" id="{E7A25950-F58D-4098-9824-C8518F323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55">
              <a:extLst>
                <a:ext uri="{FF2B5EF4-FFF2-40B4-BE49-F238E27FC236}">
                  <a16:creationId xmlns:a16="http://schemas.microsoft.com/office/drawing/2014/main" id="{3CD280DC-A611-4DAC-BC0C-070097BBE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56">
              <a:extLst>
                <a:ext uri="{FF2B5EF4-FFF2-40B4-BE49-F238E27FC236}">
                  <a16:creationId xmlns:a16="http://schemas.microsoft.com/office/drawing/2014/main" id="{88921E44-6C5B-4CD9-8347-604B039BA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57">
              <a:extLst>
                <a:ext uri="{FF2B5EF4-FFF2-40B4-BE49-F238E27FC236}">
                  <a16:creationId xmlns:a16="http://schemas.microsoft.com/office/drawing/2014/main" id="{311649F5-0FA2-4ED1-9C27-5EFF64007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58">
              <a:extLst>
                <a:ext uri="{FF2B5EF4-FFF2-40B4-BE49-F238E27FC236}">
                  <a16:creationId xmlns:a16="http://schemas.microsoft.com/office/drawing/2014/main" id="{F94683F6-FEDA-4D28-9E9F-557699D6A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77" name="Picture 2">
            <a:extLst>
              <a:ext uri="{FF2B5EF4-FFF2-40B4-BE49-F238E27FC236}">
                <a16:creationId xmlns:a16="http://schemas.microsoft.com/office/drawing/2014/main" id="{EE045C80-5D28-4F64-9892-322DA1D23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12C7007-B83F-6423-5C1C-19D58F7DB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5201086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DEMO</a:t>
            </a:r>
          </a:p>
        </p:txBody>
      </p:sp>
      <p:sp useBgFill="1">
        <p:nvSpPr>
          <p:cNvPr id="179" name="Round Diagonal Corner Rectangle 6">
            <a:extLst>
              <a:ext uri="{FF2B5EF4-FFF2-40B4-BE49-F238E27FC236}">
                <a16:creationId xmlns:a16="http://schemas.microsoft.com/office/drawing/2014/main" id="{0F4BA0F2-1035-4F3D-B3FE-C551450E4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0945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MART-Doorbell.mp4">
            <a:hlinkClick r:id="" action="ppaction://media"/>
            <a:extLst>
              <a:ext uri="{FF2B5EF4-FFF2-40B4-BE49-F238E27FC236}">
                <a16:creationId xmlns:a16="http://schemas.microsoft.com/office/drawing/2014/main" id="{99D73020-C22B-2560-AFDF-CB0B6DF36F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84295" y="1136606"/>
            <a:ext cx="2574728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136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E2BEE-0101-0752-7872-CE943FBA3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5B4CB-FFBD-EA49-E998-B737429D1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Feeling</a:t>
            </a:r>
          </a:p>
          <a:p>
            <a:r>
              <a:rPr lang="en-DE" dirty="0"/>
              <a:t>Flowchart</a:t>
            </a:r>
          </a:p>
          <a:p>
            <a:r>
              <a:rPr lang="en-DE" dirty="0"/>
              <a:t>Design of the Doorbell</a:t>
            </a:r>
          </a:p>
        </p:txBody>
      </p:sp>
    </p:spTree>
    <p:extLst>
      <p:ext uri="{BB962C8B-B14F-4D97-AF65-F5344CB8AC3E}">
        <p14:creationId xmlns:p14="http://schemas.microsoft.com/office/powerpoint/2010/main" val="3437087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8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4" name="Rectangle 133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5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9ED9A4E-B877-30CF-478A-454E12C62D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9093" b="20793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37" name="Group 136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8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40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1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2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3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4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5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6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7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8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9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0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1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2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3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4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5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6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7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8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9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59DAAD-DCD3-CD37-CA67-6D34A719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Feeling	</a:t>
            </a:r>
          </a:p>
        </p:txBody>
      </p:sp>
    </p:spTree>
    <p:extLst>
      <p:ext uri="{BB962C8B-B14F-4D97-AF65-F5344CB8AC3E}">
        <p14:creationId xmlns:p14="http://schemas.microsoft.com/office/powerpoint/2010/main" val="2525207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5118D-7998-66A0-EABF-2F3138D63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Flowchart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80BE63-0BCF-40B7-6051-88357949B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413" y="3096355"/>
            <a:ext cx="11343173" cy="665289"/>
          </a:xfrm>
        </p:spPr>
      </p:pic>
    </p:spTree>
    <p:extLst>
      <p:ext uri="{BB962C8B-B14F-4D97-AF65-F5344CB8AC3E}">
        <p14:creationId xmlns:p14="http://schemas.microsoft.com/office/powerpoint/2010/main" val="2572858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6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8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12" name="Rectangle 111">
            <a:extLst>
              <a:ext uri="{FF2B5EF4-FFF2-40B4-BE49-F238E27FC236}">
                <a16:creationId xmlns:a16="http://schemas.microsoft.com/office/drawing/2014/main" id="{D706AE2E-B17B-43A3-84F8-9C0FE9466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CEFFB8CF-3E94-42D7-849C-841E7744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5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6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4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6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70" name="Picture 2">
            <a:extLst>
              <a:ext uri="{FF2B5EF4-FFF2-40B4-BE49-F238E27FC236}">
                <a16:creationId xmlns:a16="http://schemas.microsoft.com/office/drawing/2014/main" id="{3631D3C9-4C1D-4B3A-A737-E6E780042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55118D-7998-66A0-EABF-2F3138D63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Electrical </a:t>
            </a:r>
            <a:r>
              <a:rPr lang="en-US" sz="4400" dirty="0" err="1">
                <a:solidFill>
                  <a:srgbClr val="FFFFFF"/>
                </a:solidFill>
              </a:rPr>
              <a:t>Circut</a:t>
            </a:r>
            <a:endParaRPr lang="en-US" sz="4400" dirty="0">
              <a:solidFill>
                <a:srgbClr val="FFFFFF"/>
              </a:solidFill>
            </a:endParaRPr>
          </a:p>
        </p:txBody>
      </p:sp>
      <p:sp useBgFill="1">
        <p:nvSpPr>
          <p:cNvPr id="172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Diagram, schematic&#10;&#10;Description automatically generated">
            <a:extLst>
              <a:ext uri="{FF2B5EF4-FFF2-40B4-BE49-F238E27FC236}">
                <a16:creationId xmlns:a16="http://schemas.microsoft.com/office/drawing/2014/main" id="{4C24607B-7EF9-E654-502F-9BF7AF6A3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573753"/>
            <a:ext cx="6112382" cy="370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8338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1351B104-9B78-4A2B-B970-FA8ABE1CE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9" name="Rectangle 68">
              <a:extLst>
                <a:ext uri="{FF2B5EF4-FFF2-40B4-BE49-F238E27FC236}">
                  <a16:creationId xmlns:a16="http://schemas.microsoft.com/office/drawing/2014/main" id="{3A130E84-D02F-40FB-9BEB-520239271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Picture 2">
              <a:extLst>
                <a:ext uri="{FF2B5EF4-FFF2-40B4-BE49-F238E27FC236}">
                  <a16:creationId xmlns:a16="http://schemas.microsoft.com/office/drawing/2014/main" id="{5E142BFD-7D75-4518-BBDF-27C00AB4B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16BC267-D610-04DA-7CD3-450E75BA8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5112" y="1122363"/>
            <a:ext cx="4052887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Design of the Doorbell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4116A08-770E-4DC3-AAB6-E3E8E6CEC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6ADECFB2-F615-49A9-A242-A3D04CA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8E1F3AC6-5FF1-401B-91E4-180D1D356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72BC7A9D-387B-4877-B8E6-E8ABA6B26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Rectangle 8">
              <a:extLst>
                <a:ext uri="{FF2B5EF4-FFF2-40B4-BE49-F238E27FC236}">
                  <a16:creationId xmlns:a16="http://schemas.microsoft.com/office/drawing/2014/main" id="{9114560A-27D6-469D-992E-33A55B40B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CBF136EF-7DC2-47D2-974C-70044B5E9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6B03084D-F566-41C4-BE37-870FB5A0D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1">
              <a:extLst>
                <a:ext uri="{FF2B5EF4-FFF2-40B4-BE49-F238E27FC236}">
                  <a16:creationId xmlns:a16="http://schemas.microsoft.com/office/drawing/2014/main" id="{049DC21B-8236-4901-9ADD-E3167ABDE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2">
              <a:extLst>
                <a:ext uri="{FF2B5EF4-FFF2-40B4-BE49-F238E27FC236}">
                  <a16:creationId xmlns:a16="http://schemas.microsoft.com/office/drawing/2014/main" id="{304F4FEB-8B5B-45BA-988C-5FBF41059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3">
              <a:extLst>
                <a:ext uri="{FF2B5EF4-FFF2-40B4-BE49-F238E27FC236}">
                  <a16:creationId xmlns:a16="http://schemas.microsoft.com/office/drawing/2014/main" id="{E88E24C8-3D76-4C2F-84D1-BC3C2AACA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4">
              <a:extLst>
                <a:ext uri="{FF2B5EF4-FFF2-40B4-BE49-F238E27FC236}">
                  <a16:creationId xmlns:a16="http://schemas.microsoft.com/office/drawing/2014/main" id="{91C91468-4F8A-42F1-9505-02D924178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5">
              <a:extLst>
                <a:ext uri="{FF2B5EF4-FFF2-40B4-BE49-F238E27FC236}">
                  <a16:creationId xmlns:a16="http://schemas.microsoft.com/office/drawing/2014/main" id="{C22581B1-C426-4189-85D6-C499D698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29DFD4C4-0517-4A6B-B423-E55582618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7">
              <a:extLst>
                <a:ext uri="{FF2B5EF4-FFF2-40B4-BE49-F238E27FC236}">
                  <a16:creationId xmlns:a16="http://schemas.microsoft.com/office/drawing/2014/main" id="{7ACD84D3-D09D-4C94-99D5-51713A1D6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8">
              <a:extLst>
                <a:ext uri="{FF2B5EF4-FFF2-40B4-BE49-F238E27FC236}">
                  <a16:creationId xmlns:a16="http://schemas.microsoft.com/office/drawing/2014/main" id="{37C2AEAB-1CC9-4A9A-8303-E1E0C1216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9">
              <a:extLst>
                <a:ext uri="{FF2B5EF4-FFF2-40B4-BE49-F238E27FC236}">
                  <a16:creationId xmlns:a16="http://schemas.microsoft.com/office/drawing/2014/main" id="{20ABD348-58FE-4371-AE12-C66FF8CAC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0">
              <a:extLst>
                <a:ext uri="{FF2B5EF4-FFF2-40B4-BE49-F238E27FC236}">
                  <a16:creationId xmlns:a16="http://schemas.microsoft.com/office/drawing/2014/main" id="{408E0FAA-F0C5-4CB1-95FE-D3D96830F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1">
              <a:extLst>
                <a:ext uri="{FF2B5EF4-FFF2-40B4-BE49-F238E27FC236}">
                  <a16:creationId xmlns:a16="http://schemas.microsoft.com/office/drawing/2014/main" id="{F83C789F-2881-4822-A724-567720953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2">
              <a:extLst>
                <a:ext uri="{FF2B5EF4-FFF2-40B4-BE49-F238E27FC236}">
                  <a16:creationId xmlns:a16="http://schemas.microsoft.com/office/drawing/2014/main" id="{6B039120-5C84-4A03-9ADD-32EA6E5D44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3">
              <a:extLst>
                <a:ext uri="{FF2B5EF4-FFF2-40B4-BE49-F238E27FC236}">
                  <a16:creationId xmlns:a16="http://schemas.microsoft.com/office/drawing/2014/main" id="{440E956F-26EB-40C6-B500-1A4BB4ABF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4">
              <a:extLst>
                <a:ext uri="{FF2B5EF4-FFF2-40B4-BE49-F238E27FC236}">
                  <a16:creationId xmlns:a16="http://schemas.microsoft.com/office/drawing/2014/main" id="{D2449A75-05DC-4791-90F1-335CC6732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5">
              <a:extLst>
                <a:ext uri="{FF2B5EF4-FFF2-40B4-BE49-F238E27FC236}">
                  <a16:creationId xmlns:a16="http://schemas.microsoft.com/office/drawing/2014/main" id="{2A0F57CD-8F34-4F1D-BFF3-129352250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6">
              <a:extLst>
                <a:ext uri="{FF2B5EF4-FFF2-40B4-BE49-F238E27FC236}">
                  <a16:creationId xmlns:a16="http://schemas.microsoft.com/office/drawing/2014/main" id="{DB0DDCCE-FA18-4790-8F10-67FC66172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7">
              <a:extLst>
                <a:ext uri="{FF2B5EF4-FFF2-40B4-BE49-F238E27FC236}">
                  <a16:creationId xmlns:a16="http://schemas.microsoft.com/office/drawing/2014/main" id="{750A8178-D049-42D4-BA77-A262FE55F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8">
              <a:extLst>
                <a:ext uri="{FF2B5EF4-FFF2-40B4-BE49-F238E27FC236}">
                  <a16:creationId xmlns:a16="http://schemas.microsoft.com/office/drawing/2014/main" id="{B33B9383-8846-404B-85BE-E43F07737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9">
              <a:extLst>
                <a:ext uri="{FF2B5EF4-FFF2-40B4-BE49-F238E27FC236}">
                  <a16:creationId xmlns:a16="http://schemas.microsoft.com/office/drawing/2014/main" id="{79468103-A660-495B-BFDF-8E7D98A0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0">
              <a:extLst>
                <a:ext uri="{FF2B5EF4-FFF2-40B4-BE49-F238E27FC236}">
                  <a16:creationId xmlns:a16="http://schemas.microsoft.com/office/drawing/2014/main" id="{06F4CC44-94E1-47AF-893C-19C4A4AB4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1">
              <a:extLst>
                <a:ext uri="{FF2B5EF4-FFF2-40B4-BE49-F238E27FC236}">
                  <a16:creationId xmlns:a16="http://schemas.microsoft.com/office/drawing/2014/main" id="{E87F601E-2166-4FAE-AF96-2A1B17E46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DCDE2745-7AA5-416B-AC78-93C6EAE5D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Rectangle 33">
              <a:extLst>
                <a:ext uri="{FF2B5EF4-FFF2-40B4-BE49-F238E27FC236}">
                  <a16:creationId xmlns:a16="http://schemas.microsoft.com/office/drawing/2014/main" id="{7D5F7E44-496F-4025-AFD8-7EEC67AC1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FA8ED221-FD77-4CD0-A9B9-3F97E40DC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94922F75-95BC-435D-B4BB-BCE65BACC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CFB94884-EF28-419D-9147-20B2C9B1A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94C72871-F5AC-46D1-97EF-94E4070A7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03ED1B15-6247-43B3-BEAE-DB699DE29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FA3EA466-B483-4B4A-9FCB-9FFA8E538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CCE5E17C-696E-46EB-B70D-586274216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AB6022EC-6D09-4098-9A97-5A911C08C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7E18073E-1315-4400-ABD9-C34AEAFBF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5510509E-411D-4F1B-BDC6-3E5666896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46F1A7E1-EC01-4288-87AE-C3B6434BD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Rectangle 45">
              <a:extLst>
                <a:ext uri="{FF2B5EF4-FFF2-40B4-BE49-F238E27FC236}">
                  <a16:creationId xmlns:a16="http://schemas.microsoft.com/office/drawing/2014/main" id="{F7BBA432-5463-415B-BA54-3AA2B92D2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66E19F01-137B-4A95-9313-CE6F77806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38C0AACC-51F2-424F-9988-F3B621941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7364A775-01A6-4012-88CF-58FDDBE4C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C8C770C5-535A-4F1B-81CA-FD6F32C09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55F9C3EF-BEB8-4836-8DE0-319E54496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0976D9A1-85FC-406B-8AEA-AE3C056A4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68BC6126-2A3A-4F1D-A565-BEF620660A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D8C7B98D-F83E-485D-B01D-270242E8F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93D5E722-D236-478A-A13F-8FA4141D9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ABE1456F-F283-4BD5-A1B9-EF2423B68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E4D1AC66-8164-4BBC-89D5-69FE7A4FC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845A8868-488C-447D-979F-7E01B82AC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948639B9-9B88-432B-914E-6B70BAEB1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77EB1C59-16D1-4C5E-9775-50CB40E02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9" name="Freeform 32">
              <a:extLst>
                <a:ext uri="{FF2B5EF4-FFF2-40B4-BE49-F238E27FC236}">
                  <a16:creationId xmlns:a16="http://schemas.microsoft.com/office/drawing/2014/main" id="{08680D14-7FE7-4522-B5EE-76447F833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3">
              <a:extLst>
                <a:ext uri="{FF2B5EF4-FFF2-40B4-BE49-F238E27FC236}">
                  <a16:creationId xmlns:a16="http://schemas.microsoft.com/office/drawing/2014/main" id="{D82C01B5-EC9C-4883-B130-115321E8B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4">
              <a:extLst>
                <a:ext uri="{FF2B5EF4-FFF2-40B4-BE49-F238E27FC236}">
                  <a16:creationId xmlns:a16="http://schemas.microsoft.com/office/drawing/2014/main" id="{DBBE5E83-362F-4EA7-A96D-0BC830A21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5">
              <a:extLst>
                <a:ext uri="{FF2B5EF4-FFF2-40B4-BE49-F238E27FC236}">
                  <a16:creationId xmlns:a16="http://schemas.microsoft.com/office/drawing/2014/main" id="{3971FE03-8B37-43AF-8842-8D4411C3C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6">
              <a:extLst>
                <a:ext uri="{FF2B5EF4-FFF2-40B4-BE49-F238E27FC236}">
                  <a16:creationId xmlns:a16="http://schemas.microsoft.com/office/drawing/2014/main" id="{8E4E3D41-4CF7-4D15-854A-C4330D390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7">
              <a:extLst>
                <a:ext uri="{FF2B5EF4-FFF2-40B4-BE49-F238E27FC236}">
                  <a16:creationId xmlns:a16="http://schemas.microsoft.com/office/drawing/2014/main" id="{78B649D7-3C5D-462D-B06A-D065135FE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8">
              <a:extLst>
                <a:ext uri="{FF2B5EF4-FFF2-40B4-BE49-F238E27FC236}">
                  <a16:creationId xmlns:a16="http://schemas.microsoft.com/office/drawing/2014/main" id="{7A3DDEF1-D28A-48D9-8E48-B2003DF2EE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9">
              <a:extLst>
                <a:ext uri="{FF2B5EF4-FFF2-40B4-BE49-F238E27FC236}">
                  <a16:creationId xmlns:a16="http://schemas.microsoft.com/office/drawing/2014/main" id="{4A56A02B-D000-45AB-B7DB-E47CA8E777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0">
              <a:extLst>
                <a:ext uri="{FF2B5EF4-FFF2-40B4-BE49-F238E27FC236}">
                  <a16:creationId xmlns:a16="http://schemas.microsoft.com/office/drawing/2014/main" id="{343CE08B-7325-4244-99EA-5E58C982D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Rectangle 41">
              <a:extLst>
                <a:ext uri="{FF2B5EF4-FFF2-40B4-BE49-F238E27FC236}">
                  <a16:creationId xmlns:a16="http://schemas.microsoft.com/office/drawing/2014/main" id="{7F08E29E-A67F-410A-A810-7000201BF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5" name="Content Placeholder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AC6939FE-DEE8-49CE-8F3D-520CC4E6F3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20" b="1000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849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7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6E30C7-FFF6-9714-5DB8-FF1FE4C20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DE" sz="3200"/>
              <a:t>M</a:t>
            </a:r>
            <a:r>
              <a:rPr lang="en-GB" sz="3200"/>
              <a:t>i</a:t>
            </a:r>
            <a:r>
              <a:rPr lang="en-DE" sz="3200"/>
              <a:t>ddleware / Backend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007FB66-BBA8-27A5-13DF-85F1618C5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30506" y="3945134"/>
            <a:ext cx="9330988" cy="2029487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9" name="Group 1038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40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1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2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3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4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5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6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7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8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9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0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1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52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3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4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5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6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7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8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9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0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1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2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3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4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5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6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2A4FD5C-CBD3-E575-7799-B11D2D00DC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9735497"/>
              </p:ext>
            </p:extLst>
          </p:nvPr>
        </p:nvGraphicFramePr>
        <p:xfrm>
          <a:off x="4023519" y="795867"/>
          <a:ext cx="4459287" cy="3965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612792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5" name="Group 114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6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0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5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7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9A5CD6-FCC8-9F50-E8FB-50F672AA8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Design of the Application</a:t>
            </a:r>
          </a:p>
        </p:txBody>
      </p:sp>
      <p:sp>
        <p:nvSpPr>
          <p:cNvPr id="171" name="Round Diagonal Corner Rectangle 6">
            <a:extLst>
              <a:ext uri="{FF2B5EF4-FFF2-40B4-BE49-F238E27FC236}">
                <a16:creationId xmlns:a16="http://schemas.microsoft.com/office/drawing/2014/main" id="{E0CFC9FD-365D-4CE7-AD41-1D096107F1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Icon&#10;&#10;Description automatically generated with medium confidence">
            <a:extLst>
              <a:ext uri="{FF2B5EF4-FFF2-40B4-BE49-F238E27FC236}">
                <a16:creationId xmlns:a16="http://schemas.microsoft.com/office/drawing/2014/main" id="{1C25D1DD-F58A-A985-077B-E7816FCD12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653" y="1137621"/>
            <a:ext cx="2116998" cy="4577297"/>
          </a:xfrm>
          <a:prstGeom prst="rect">
            <a:avLst/>
          </a:prstGeom>
        </p:spPr>
      </p:pic>
      <p:pic>
        <p:nvPicPr>
          <p:cNvPr id="8" name="Content Placeholder 7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A145ED4C-2F6A-1486-2D76-B10E141DFC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5707" y="1137621"/>
            <a:ext cx="2116998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899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5" name="Group 114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6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0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5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7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9A5CD6-FCC8-9F50-E8FB-50F672AA8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Design of the Application</a:t>
            </a:r>
          </a:p>
        </p:txBody>
      </p:sp>
      <p:sp>
        <p:nvSpPr>
          <p:cNvPr id="171" name="Round Diagonal Corner Rectangle 6">
            <a:extLst>
              <a:ext uri="{FF2B5EF4-FFF2-40B4-BE49-F238E27FC236}">
                <a16:creationId xmlns:a16="http://schemas.microsoft.com/office/drawing/2014/main" id="{E0CFC9FD-365D-4CE7-AD41-1D096107F1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25D1DD-F58A-A985-077B-E7816FCD129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51368" y="1137621"/>
            <a:ext cx="2109568" cy="4577297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145ED4C-2F6A-1486-2D76-B10E141DFC6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689422" y="1137621"/>
            <a:ext cx="2109568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4291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472</TotalTime>
  <Words>93</Words>
  <Application>Microsoft Macintosh PowerPoint</Application>
  <PresentationFormat>Widescreen</PresentationFormat>
  <Paragraphs>21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Circuit</vt:lpstr>
      <vt:lpstr>SMART DOORBELL </vt:lpstr>
      <vt:lpstr>Table of contents</vt:lpstr>
      <vt:lpstr>Feeling </vt:lpstr>
      <vt:lpstr>Flowchart</vt:lpstr>
      <vt:lpstr>Electrical Circut</vt:lpstr>
      <vt:lpstr>Design of the Doorbell</vt:lpstr>
      <vt:lpstr>Middleware / Backend</vt:lpstr>
      <vt:lpstr>Design of the Application</vt:lpstr>
      <vt:lpstr>Design of the Application</vt:lpstr>
      <vt:lpstr>Design of the Application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DOORBELL </dc:title>
  <dc:creator>Bleier,Cora C.J.</dc:creator>
  <cp:lastModifiedBy>Bleier,Cora C.J.</cp:lastModifiedBy>
  <cp:revision>1</cp:revision>
  <dcterms:created xsi:type="dcterms:W3CDTF">2023-01-26T11:09:21Z</dcterms:created>
  <dcterms:modified xsi:type="dcterms:W3CDTF">2023-01-26T19:02:05Z</dcterms:modified>
</cp:coreProperties>
</file>

<file path=docProps/thumbnail.jpeg>
</file>